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4" r:id="rId7"/>
    <p:sldId id="263" r:id="rId8"/>
    <p:sldId id="266" r:id="rId9"/>
    <p:sldId id="267" r:id="rId10"/>
    <p:sldId id="268" r:id="rId11"/>
  </p:sldIdLst>
  <p:sldSz cx="12192000" cy="6858000"/>
  <p:notesSz cx="6858000" cy="9144000"/>
  <p:embeddedFontLst>
    <p:embeddedFont>
      <p:font typeface="HY궁서B" panose="02030600000101010101" pitchFamily="18" charset="-127"/>
      <p:regular r:id="rId12"/>
    </p:embeddedFont>
    <p:embeddedFont>
      <p:font typeface="Cooper Black" panose="0208090404030B020404" pitchFamily="18" charset="0"/>
      <p:regular r:id="rId13"/>
    </p:embeddedFont>
    <p:embeddedFont>
      <p:font typeface="KoPub돋움체 Bold" panose="02020603020101020101" pitchFamily="18" charset="-127"/>
      <p:regular r:id="rId14"/>
    </p:embeddedFont>
    <p:embeddedFont>
      <p:font typeface="Pretendard SemiBold" panose="02000703000000020004" pitchFamily="50" charset="-127"/>
      <p:bold r:id="rId15"/>
    </p:embeddedFont>
    <p:embeddedFont>
      <p:font typeface="땅스부대찌개 Bold" panose="02020603020101020101" pitchFamily="18" charset="-127"/>
      <p:bold r:id="rId16"/>
    </p:embeddedFont>
    <p:embeddedFont>
      <p:font typeface="땅스부대찌개 Light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A7"/>
    <a:srgbClr val="FF5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EFC18-203C-FAA6-569E-D5848957C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0A9091-E662-CF24-A888-8FDF805ED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4FC2A-D68C-5611-CA39-D69E8569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6D2FF9-FF69-2169-8201-DB1BBDE2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C17F2-D364-FBAB-7B3D-FE455776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9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1ADFF-744D-6EDA-6687-17FA9633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3C282-B6A4-17D0-B573-C4450E2DD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8E0C0-B3D6-5FEE-5524-89D1E471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11FB2-4FAE-63F8-14F8-35E25CD0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6E306-D940-AD35-1F17-93677E2D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2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273192-6315-C319-6111-3EDF9BB26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7E9240-6C48-74FD-2D8C-E92141A80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167ED-F1DA-507A-D2A4-E45EBCBC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ECD42-C4B1-C0AA-57A5-4E8C5A0E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D8C2C-CB69-1920-45CD-06189C9A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5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D6C32-BD03-37FF-17E8-5EA7BE84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492C9-ACAD-06B2-BB87-7BD77C6F0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6733E-114A-59F8-8987-6CFCFF24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BF1E-1DA4-4542-BF40-8ABB563F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D1341-8B3F-38A1-FD5D-B6CF8B26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3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B9BC4-5BAA-143B-DB8B-3BB7D8D9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7A55E-7E17-019F-1DE8-4F921DC8D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D21AC-08D4-5C5F-C72E-6BA212C9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53F24-C0D0-474D-1837-7D3E0674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6340-067F-9809-FAE1-3815C87F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4DEF6-CC3D-DFB0-4B97-38D0622F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91455C-0AC4-4D44-3B9C-3627EC8F4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88ABFB-E71C-D22A-C9D5-10B0EE5A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BB9684-FA0E-12CC-64CE-90E49423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11CE3-D249-FEB9-A6A7-00A2D6E7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8E3E7-8EF1-AAA9-6CEC-4FD15B37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02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E68A4-F8D8-3A44-B43E-8CED27A4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EB72A-8F8E-CF64-F3B7-336D4DDAE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5D2A11-C93A-AA77-2ABD-EBB139AC5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A8AF5-DC6E-CA5F-C5FD-BBB5444A9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F504A7-E182-197B-1D67-7F65E1660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C0B256-D59C-C10F-0D67-E2B63B80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B0DC9B-4D68-A8B3-22F4-C855278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66F367-CF91-33E6-D10E-B15B225B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8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04C41-E367-5CAE-A52D-63A6C725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FE348-8D6A-6DF1-2CA5-63611554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25E464-BFD8-6A75-C72A-92A85DE4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FC3792-995D-878A-A4C2-436F622C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70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E95B47-973C-2B70-93B6-32B79307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0F0F2B-10B5-5E02-11E1-D068D4BA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101C7-336C-093D-9DE7-F6D6D226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9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E1047-BD91-3548-2AD7-9A9094F4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9FA65-2132-3D70-0A7F-1C8BDC5C9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A75F24-49D6-04A6-A408-FDA591F58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43730-4AA0-E845-9AA2-6970CE0F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2F63A-F031-D6CE-BC21-655139A4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2835D9-CA3B-69EB-3C12-4981B701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E5929-CC32-8158-29C1-D9AD75B7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2C333D-9ACE-B5AB-C751-3AECE8BE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A27E1-8596-584A-B3B1-10F48A89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CCCFF-0204-F2BF-D220-CA07B204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5434C-A164-1E31-18F3-6DE8C807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C434-121F-4A40-AC72-C1419797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0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34CF2A-1E2C-1C27-4C2E-381C002E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E4FD1-2F4F-5D71-E0FE-1A1EA04E8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CC36A-AF69-2B8C-6687-1CDDDC841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BF4E3-7101-493B-AE05-E5C83AC262F1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8DA12-B5E8-6EE3-D027-BF1A3C8D4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B016B-93BF-4BAB-743F-55C7C9833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DE83-3673-416F-AA48-460AD682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7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99BAD-1685-9F64-B5E8-A47FD43911DB}"/>
              </a:ext>
            </a:extLst>
          </p:cNvPr>
          <p:cNvSpPr txBox="1"/>
          <p:nvPr/>
        </p:nvSpPr>
        <p:spPr>
          <a:xfrm>
            <a:off x="4162330" y="2705725"/>
            <a:ext cx="38673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9FA7"/>
                </a:solidFill>
                <a:latin typeface="Cooper Black" panose="0208090404030B020404" pitchFamily="18" charset="0"/>
              </a:rPr>
              <a:t>OASIS</a:t>
            </a:r>
            <a:endParaRPr lang="ko-KR" altLang="en-US" sz="8800" dirty="0">
              <a:solidFill>
                <a:srgbClr val="FF9FA7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434414" y="470378"/>
            <a:ext cx="132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마스코트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B85F96-CABC-F0CC-49C4-3766E9539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0" t="17605" r="16041" b="19871"/>
          <a:stretch/>
        </p:blipFill>
        <p:spPr>
          <a:xfrm>
            <a:off x="1574391" y="1657134"/>
            <a:ext cx="3749165" cy="35437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4E54BE-C6A1-5574-DE5D-5E717A68B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9256" r="10474" b="17670"/>
          <a:stretch/>
        </p:blipFill>
        <p:spPr>
          <a:xfrm>
            <a:off x="6664266" y="2192729"/>
            <a:ext cx="4284760" cy="30081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E4CD03-3E9D-19F9-CBAC-EAB6966EF556}"/>
              </a:ext>
            </a:extLst>
          </p:cNvPr>
          <p:cNvSpPr txBox="1"/>
          <p:nvPr/>
        </p:nvSpPr>
        <p:spPr>
          <a:xfrm>
            <a:off x="2876365" y="5137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빵식이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7570E-190C-8BE3-DD80-91427BE9B32F}"/>
              </a:ext>
            </a:extLst>
          </p:cNvPr>
          <p:cNvSpPr txBox="1"/>
          <p:nvPr/>
        </p:nvSpPr>
        <p:spPr>
          <a:xfrm>
            <a:off x="8368065" y="5137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커딩이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3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F1F8-8BA7-7E20-3B9B-080947F86B2D}"/>
              </a:ext>
            </a:extLst>
          </p:cNvPr>
          <p:cNvSpPr/>
          <p:nvPr/>
        </p:nvSpPr>
        <p:spPr>
          <a:xfrm>
            <a:off x="2675468" y="2756522"/>
            <a:ext cx="1233890" cy="369332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D5A2C7-BD4A-2114-03C1-D6A42A7B2481}"/>
              </a:ext>
            </a:extLst>
          </p:cNvPr>
          <p:cNvSpPr/>
          <p:nvPr/>
        </p:nvSpPr>
        <p:spPr>
          <a:xfrm>
            <a:off x="2675468" y="1825188"/>
            <a:ext cx="1233890" cy="369332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86FBB-0940-1ACD-01EB-37705E9D8DC9}"/>
              </a:ext>
            </a:extLst>
          </p:cNvPr>
          <p:cNvSpPr txBox="1"/>
          <p:nvPr/>
        </p:nvSpPr>
        <p:spPr>
          <a:xfrm>
            <a:off x="2713569" y="186145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  <a:cs typeface="Pretendard SemiBold" panose="02000703000000020004" pitchFamily="50" charset="-127"/>
              </a:rPr>
              <a:t>주요 고객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71CEF-3B72-B573-3E84-7CF1F89C2E7F}"/>
              </a:ext>
            </a:extLst>
          </p:cNvPr>
          <p:cNvSpPr txBox="1"/>
          <p:nvPr/>
        </p:nvSpPr>
        <p:spPr>
          <a:xfrm>
            <a:off x="4546603" y="1892233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10 ~ 30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대 여성</a:t>
            </a:r>
            <a:endParaRPr lang="en-US" altLang="ko-KR" sz="1400" dirty="0">
              <a:solidFill>
                <a:srgbClr val="FF5C6B"/>
              </a:solidFill>
              <a:latin typeface="땅스부대찌개 Light" panose="02020603020101020101" pitchFamily="18" charset="-127"/>
              <a:ea typeface="땅스부대찌개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1709-AD11-8BCE-866B-97DDAAE66A4E}"/>
              </a:ext>
            </a:extLst>
          </p:cNvPr>
          <p:cNvSpPr txBox="1"/>
          <p:nvPr/>
        </p:nvSpPr>
        <p:spPr>
          <a:xfrm>
            <a:off x="2709336" y="2777550"/>
            <a:ext cx="116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  <a:cs typeface="Pretendard SemiBold" panose="02000703000000020004" pitchFamily="50" charset="-127"/>
              </a:rPr>
              <a:t>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53C66-D306-4B10-0929-998A8AC0319F}"/>
              </a:ext>
            </a:extLst>
          </p:cNvPr>
          <p:cNvSpPr txBox="1"/>
          <p:nvPr/>
        </p:nvSpPr>
        <p:spPr>
          <a:xfrm>
            <a:off x="4546603" y="2805433"/>
            <a:ext cx="4790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커플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친구들끼리 식사 후 디저트를 먹는 경우가 제일 많음</a:t>
            </a:r>
            <a:endParaRPr lang="en-US" altLang="ko-KR" sz="1400" dirty="0">
              <a:solidFill>
                <a:srgbClr val="FF5C6B"/>
              </a:solidFill>
              <a:latin typeface="땅스부대찌개 Light" panose="02020603020101020101" pitchFamily="18" charset="-127"/>
              <a:ea typeface="땅스부대찌개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436522-7470-AA26-7B3A-F9AFE40680EE}"/>
              </a:ext>
            </a:extLst>
          </p:cNvPr>
          <p:cNvSpPr/>
          <p:nvPr/>
        </p:nvSpPr>
        <p:spPr>
          <a:xfrm>
            <a:off x="2673352" y="3687856"/>
            <a:ext cx="1233890" cy="369332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C465A-BFC7-79B2-3A0E-0E25DEA95504}"/>
              </a:ext>
            </a:extLst>
          </p:cNvPr>
          <p:cNvSpPr txBox="1"/>
          <p:nvPr/>
        </p:nvSpPr>
        <p:spPr>
          <a:xfrm>
            <a:off x="2709336" y="3716504"/>
            <a:ext cx="116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  <a:cs typeface="Pretendard SemiBold" panose="02000703000000020004" pitchFamily="50" charset="-127"/>
              </a:rPr>
              <a:t>필터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43E2CE-EC84-51CF-6543-C99330237F08}"/>
              </a:ext>
            </a:extLst>
          </p:cNvPr>
          <p:cNvSpPr/>
          <p:nvPr/>
        </p:nvSpPr>
        <p:spPr>
          <a:xfrm>
            <a:off x="2673352" y="4640218"/>
            <a:ext cx="1233890" cy="369332"/>
          </a:xfrm>
          <a:prstGeom prst="roundRect">
            <a:avLst>
              <a:gd name="adj" fmla="val 50000"/>
            </a:avLst>
          </a:prstGeom>
          <a:solidFill>
            <a:srgbClr val="FF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17D20-4014-E909-EB7F-426CB689B415}"/>
              </a:ext>
            </a:extLst>
          </p:cNvPr>
          <p:cNvSpPr txBox="1"/>
          <p:nvPr/>
        </p:nvSpPr>
        <p:spPr>
          <a:xfrm>
            <a:off x="2709336" y="4683491"/>
            <a:ext cx="116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  <a:cs typeface="Pretendard SemiBold" panose="02000703000000020004" pitchFamily="50" charset="-127"/>
              </a:rPr>
              <a:t>니즈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FBD81-15DD-2682-92E8-E827790BDD35}"/>
              </a:ext>
            </a:extLst>
          </p:cNvPr>
          <p:cNvSpPr txBox="1"/>
          <p:nvPr/>
        </p:nvSpPr>
        <p:spPr>
          <a:xfrm>
            <a:off x="4546603" y="3718633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노키즈존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반려동물 유무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비건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화장실 실내 유무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주차 </a:t>
            </a:r>
            <a:endParaRPr lang="en-US" altLang="ko-KR" sz="1400" dirty="0">
              <a:solidFill>
                <a:srgbClr val="FF5C6B"/>
              </a:solidFill>
              <a:latin typeface="땅스부대찌개 Light" panose="02020603020101020101" pitchFamily="18" charset="-127"/>
              <a:ea typeface="땅스부대찌개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A18C3-FC79-0F7F-86DD-7C88907A4276}"/>
              </a:ext>
            </a:extLst>
          </p:cNvPr>
          <p:cNvSpPr txBox="1"/>
          <p:nvPr/>
        </p:nvSpPr>
        <p:spPr>
          <a:xfrm>
            <a:off x="4546602" y="4670995"/>
            <a:ext cx="440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인테리어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맛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포토존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디저트 모양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분위기 </a:t>
            </a:r>
            <a:r>
              <a:rPr lang="en-US" altLang="ko-KR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| </a:t>
            </a:r>
            <a:r>
              <a:rPr lang="ko-KR" altLang="en-US" sz="1400" dirty="0">
                <a:solidFill>
                  <a:srgbClr val="FF5C6B"/>
                </a:solidFill>
                <a:latin typeface="땅스부대찌개 Light" panose="02020603020101020101" pitchFamily="18" charset="-127"/>
                <a:ea typeface="땅스부대찌개 Light" panose="02020603020101020101" pitchFamily="18" charset="-127"/>
              </a:rPr>
              <a:t>뷰 등등</a:t>
            </a:r>
            <a:endParaRPr lang="en-US" altLang="ko-KR" sz="1400" dirty="0">
              <a:solidFill>
                <a:srgbClr val="FF5C6B"/>
              </a:solidFill>
              <a:latin typeface="땅스부대찌개 Light" panose="02020603020101020101" pitchFamily="18" charset="-127"/>
              <a:ea typeface="땅스부대찌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BEA4CBF-EEB0-74BD-2A4E-3DF3AA88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4" y="1419968"/>
            <a:ext cx="10613571" cy="43619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21ACA-F954-0C9C-ED06-42CD47740528}"/>
              </a:ext>
            </a:extLst>
          </p:cNvPr>
          <p:cNvSpPr txBox="1"/>
          <p:nvPr/>
        </p:nvSpPr>
        <p:spPr>
          <a:xfrm>
            <a:off x="5662228" y="31326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18261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D90B3D1-904F-9ACE-D23E-5AF5E19FF43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84854" y="1768141"/>
            <a:ext cx="2808685" cy="1255378"/>
          </a:xfrm>
          <a:prstGeom prst="bentConnector3">
            <a:avLst>
              <a:gd name="adj1" fmla="val 5083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45220F3-29F8-02C8-C4A7-8DAF3988AD17}"/>
              </a:ext>
            </a:extLst>
          </p:cNvPr>
          <p:cNvCxnSpPr>
            <a:cxnSpLocks/>
          </p:cNvCxnSpPr>
          <p:nvPr/>
        </p:nvCxnSpPr>
        <p:spPr>
          <a:xfrm>
            <a:off x="6487890" y="3023520"/>
            <a:ext cx="3751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A99FA81-BE71-2A30-1C3A-7984ACB6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7" y="3547962"/>
            <a:ext cx="1145606" cy="2479208"/>
          </a:xfrm>
          <a:prstGeom prst="roundRect">
            <a:avLst>
              <a:gd name="adj" fmla="val 10409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532F27-F4F9-10EF-899D-7184009C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37" y="3547962"/>
            <a:ext cx="1145605" cy="2479208"/>
          </a:xfrm>
          <a:prstGeom prst="roundRect">
            <a:avLst>
              <a:gd name="adj" fmla="val 12011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D1AA132-8D15-5D61-BA0E-C71664B994F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008207" y="1768141"/>
            <a:ext cx="631041" cy="145732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9093B96-FF02-1F8F-0675-B5031ED0F2A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697420" y="3845739"/>
            <a:ext cx="1567744" cy="31591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A536705-9BD0-DDDC-2002-052E650AAC8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784853" y="4787566"/>
            <a:ext cx="156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890F20D-A74F-45C5-B996-4B06C1A3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39" y="1783914"/>
            <a:ext cx="1145606" cy="2479210"/>
          </a:xfrm>
          <a:prstGeom prst="roundRect">
            <a:avLst>
              <a:gd name="adj" fmla="val 12972"/>
            </a:avLst>
          </a:prstGeom>
          <a:effectLst>
            <a:outerShdw blurRad="25400" dist="254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EDD42D-0332-94FB-5938-EAE9ED1B7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19" y="1775295"/>
            <a:ext cx="1153572" cy="2496448"/>
          </a:xfrm>
          <a:prstGeom prst="roundRect">
            <a:avLst>
              <a:gd name="adj" fmla="val 13731"/>
            </a:avLst>
          </a:prstGeom>
          <a:effectLst>
            <a:outerShdw blurRad="25400" dist="25400" dir="2700000" algn="tl" rotWithShape="0">
              <a:prstClr val="black">
                <a:alpha val="35000"/>
              </a:prstClr>
            </a:outerShdw>
          </a:effectLst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FB11C3B-D986-CFB7-869B-3825E30DB66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6642" y="3023520"/>
            <a:ext cx="255642" cy="176404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3B949C0-2591-9867-1AA4-4DE47F71366B}"/>
              </a:ext>
            </a:extLst>
          </p:cNvPr>
          <p:cNvSpPr txBox="1"/>
          <p:nvPr/>
        </p:nvSpPr>
        <p:spPr>
          <a:xfrm>
            <a:off x="5643218" y="4318736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home</a:t>
            </a:r>
            <a:endParaRPr lang="ko-KR" altLang="en-US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F1BF7-9AF6-261D-5F01-6DCD364D261B}"/>
              </a:ext>
            </a:extLst>
          </p:cNvPr>
          <p:cNvSpPr txBox="1"/>
          <p:nvPr/>
        </p:nvSpPr>
        <p:spPr>
          <a:xfrm>
            <a:off x="6912478" y="4318736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지도</a:t>
            </a:r>
            <a:endParaRPr lang="en-US" altLang="ko-KR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33AA1B-2CE9-1462-A848-E159F6C25A52}"/>
              </a:ext>
            </a:extLst>
          </p:cNvPr>
          <p:cNvSpPr txBox="1"/>
          <p:nvPr/>
        </p:nvSpPr>
        <p:spPr>
          <a:xfrm>
            <a:off x="8018916" y="4318736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9148E2-CB28-D3A5-78BF-8EC19C11843A}"/>
              </a:ext>
            </a:extLst>
          </p:cNvPr>
          <p:cNvSpPr txBox="1"/>
          <p:nvPr/>
        </p:nvSpPr>
        <p:spPr>
          <a:xfrm>
            <a:off x="9432304" y="4318736"/>
            <a:ext cx="306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39E126-998B-CC09-EC7C-E58A88184A1A}"/>
              </a:ext>
            </a:extLst>
          </p:cNvPr>
          <p:cNvSpPr txBox="1"/>
          <p:nvPr/>
        </p:nvSpPr>
        <p:spPr>
          <a:xfrm>
            <a:off x="10415310" y="431873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마이페이지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53A44B-FA93-89B0-B491-A8E43A871D2B}"/>
              </a:ext>
            </a:extLst>
          </p:cNvPr>
          <p:cNvSpPr txBox="1"/>
          <p:nvPr/>
        </p:nvSpPr>
        <p:spPr>
          <a:xfrm>
            <a:off x="4156209" y="6080473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Desserti</a:t>
            </a:r>
            <a:endParaRPr lang="ko-KR" altLang="en-US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17F9E4-8578-9088-F763-B9E7FFDE8521}"/>
              </a:ext>
            </a:extLst>
          </p:cNvPr>
          <p:cNvSpPr txBox="1"/>
          <p:nvPr/>
        </p:nvSpPr>
        <p:spPr>
          <a:xfrm>
            <a:off x="2872855" y="608047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25DCC1-18B4-9E48-1849-F0D10661DDC5}"/>
              </a:ext>
            </a:extLst>
          </p:cNvPr>
          <p:cNvSpPr txBox="1"/>
          <p:nvPr/>
        </p:nvSpPr>
        <p:spPr>
          <a:xfrm>
            <a:off x="2934571" y="3089017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CCFDCD-9554-7044-3B5A-AB929083D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8" y="528537"/>
            <a:ext cx="1145606" cy="2479207"/>
          </a:xfrm>
          <a:prstGeom prst="roundRect">
            <a:avLst>
              <a:gd name="adj" fmla="val 13190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FCB58F-19A3-FED7-802F-7AD9A593A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4" y="1918143"/>
            <a:ext cx="1169722" cy="2531398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34C35B-B535-F5D4-C449-1E32C4E4F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372" y="1768139"/>
            <a:ext cx="1145606" cy="2479209"/>
          </a:xfrm>
          <a:prstGeom prst="round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C9E2CC-4C11-17F3-A00B-58FC3C3D5F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89" y="1770542"/>
            <a:ext cx="1153572" cy="2496447"/>
          </a:xfrm>
          <a:prstGeom prst="round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DA1BBD-5C96-F17C-C2EB-AF5E5CE02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67" y="1783914"/>
            <a:ext cx="1145606" cy="24792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6F6ACC7-DDF9-819F-51E5-82460628DBFF}"/>
              </a:ext>
            </a:extLst>
          </p:cNvPr>
          <p:cNvSpPr txBox="1"/>
          <p:nvPr/>
        </p:nvSpPr>
        <p:spPr>
          <a:xfrm>
            <a:off x="8646665" y="2206770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인스타그램 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SNS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95917-AF42-D32B-2273-F1FECA888AC6}"/>
              </a:ext>
            </a:extLst>
          </p:cNvPr>
          <p:cNvSpPr txBox="1"/>
          <p:nvPr/>
        </p:nvSpPr>
        <p:spPr>
          <a:xfrm>
            <a:off x="8737453" y="5296057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7F26F-5DC5-E4B1-73F5-401E7CA6889D}"/>
              </a:ext>
            </a:extLst>
          </p:cNvPr>
          <p:cNvSpPr txBox="1"/>
          <p:nvPr/>
        </p:nvSpPr>
        <p:spPr>
          <a:xfrm>
            <a:off x="2008080" y="4797567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시그니처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메뉴 소개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D211FC5-F837-0323-1E7D-E3425D2ABF24}"/>
              </a:ext>
            </a:extLst>
          </p:cNvPr>
          <p:cNvCxnSpPr>
            <a:cxnSpLocks/>
          </p:cNvCxnSpPr>
          <p:nvPr/>
        </p:nvCxnSpPr>
        <p:spPr>
          <a:xfrm>
            <a:off x="7668516" y="4579734"/>
            <a:ext cx="1009134" cy="854823"/>
          </a:xfrm>
          <a:prstGeom prst="bentConnector3">
            <a:avLst>
              <a:gd name="adj1" fmla="val 57551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D04D24-3FCE-D5F2-5EFC-2C6C3795A4BE}"/>
              </a:ext>
            </a:extLst>
          </p:cNvPr>
          <p:cNvSpPr txBox="1"/>
          <p:nvPr/>
        </p:nvSpPr>
        <p:spPr>
          <a:xfrm>
            <a:off x="2056631" y="317197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찜 목록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F391CC6-EDEF-3CF1-C02F-4B783E3F2E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35866" y="4458167"/>
            <a:ext cx="1065950" cy="477899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8CAA22-55CB-8809-999D-9BC8EBB3799B}"/>
              </a:ext>
            </a:extLst>
          </p:cNvPr>
          <p:cNvSpPr txBox="1"/>
          <p:nvPr/>
        </p:nvSpPr>
        <p:spPr>
          <a:xfrm>
            <a:off x="5426586" y="3132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D0469-C002-84AE-7DCF-29E8CD7F8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0"/>
          <a:stretch/>
        </p:blipFill>
        <p:spPr>
          <a:xfrm>
            <a:off x="4416658" y="935152"/>
            <a:ext cx="1709080" cy="5027634"/>
          </a:xfrm>
          <a:prstGeom prst="roundRect">
            <a:avLst>
              <a:gd name="adj" fmla="val 12996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527FA4-8A91-F111-C6C8-BA1D5A0F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5"/>
          <a:stretch/>
        </p:blipFill>
        <p:spPr>
          <a:xfrm>
            <a:off x="6239661" y="935152"/>
            <a:ext cx="1709080" cy="5418817"/>
          </a:xfrm>
          <a:prstGeom prst="roundRect">
            <a:avLst>
              <a:gd name="adj" fmla="val 11772"/>
            </a:avLst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6F99283-5D28-5384-A7B8-3FBBE879697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865590" y="2345270"/>
            <a:ext cx="781075" cy="32455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9ECF94C-5211-392F-78C3-0AC8877EFE4D}"/>
              </a:ext>
            </a:extLst>
          </p:cNvPr>
          <p:cNvCxnSpPr>
            <a:cxnSpLocks/>
          </p:cNvCxnSpPr>
          <p:nvPr/>
        </p:nvCxnSpPr>
        <p:spPr>
          <a:xfrm rot="10800000">
            <a:off x="3056471" y="1718740"/>
            <a:ext cx="2620923" cy="95108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7A1B666-3CBC-51F0-369F-63BA3019E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63" y="572498"/>
            <a:ext cx="1153572" cy="2496447"/>
          </a:xfrm>
          <a:prstGeom prst="round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7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FCC629-D9ED-B3E2-7488-EDEC3749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357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F289B8-D215-990C-B374-8AA6A890F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201"/>
            <a:ext cx="2528167" cy="5471213"/>
          </a:xfrm>
          <a:prstGeom prst="roundRect">
            <a:avLst>
              <a:gd name="adj" fmla="val 13866"/>
            </a:avLst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D4B750-9242-E984-E43D-2E8EB8BF28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96320"/>
            <a:ext cx="2528167" cy="5471213"/>
          </a:xfrm>
          <a:prstGeom prst="roundRect">
            <a:avLst>
              <a:gd name="adj" fmla="val 12745"/>
            </a:avLst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DFCF589-3F99-05B0-DE42-DCCD22596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200"/>
            <a:ext cx="2528167" cy="5471213"/>
          </a:xfrm>
          <a:prstGeom prst="roundRect">
            <a:avLst>
              <a:gd name="adj" fmla="val 11624"/>
            </a:avLst>
          </a:prstGeom>
        </p:spPr>
      </p:pic>
    </p:spTree>
    <p:extLst>
      <p:ext uri="{BB962C8B-B14F-4D97-AF65-F5344CB8AC3E}">
        <p14:creationId xmlns:p14="http://schemas.microsoft.com/office/powerpoint/2010/main" val="11657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F9B219-10B7-DC62-A0BC-10D5FFA7C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7" y="1088818"/>
            <a:ext cx="2528167" cy="5471213"/>
          </a:xfrm>
          <a:prstGeom prst="roundRect">
            <a:avLst>
              <a:gd name="adj" fmla="val 13305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28B8D1-04E5-D688-F609-4F28210DB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7"/>
            <a:ext cx="2528167" cy="5471214"/>
          </a:xfrm>
          <a:prstGeom prst="roundRect">
            <a:avLst>
              <a:gd name="adj" fmla="val 13305"/>
            </a:avLst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21CB26-2404-E6AB-8644-1C94AD1627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8" y="1088817"/>
            <a:ext cx="2528167" cy="5471212"/>
          </a:xfrm>
          <a:prstGeom prst="roundRect">
            <a:avLst>
              <a:gd name="adj" fmla="val 11905"/>
            </a:avLst>
          </a:prstGeom>
        </p:spPr>
      </p:pic>
    </p:spTree>
    <p:extLst>
      <p:ext uri="{BB962C8B-B14F-4D97-AF65-F5344CB8AC3E}">
        <p14:creationId xmlns:p14="http://schemas.microsoft.com/office/powerpoint/2010/main" val="6283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FCC629-D9ED-B3E2-7488-EDEC3749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357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FA590-5859-F961-7318-C79A01BDD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10" y="1088819"/>
            <a:ext cx="2528167" cy="5471212"/>
          </a:xfrm>
          <a:prstGeom prst="roundRect">
            <a:avLst>
              <a:gd name="adj" fmla="val 12745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1BD8D-4FF1-C677-0D99-818C5CE32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8" y="1088819"/>
            <a:ext cx="2528167" cy="5471212"/>
          </a:xfrm>
          <a:prstGeom prst="roundRect">
            <a:avLst>
              <a:gd name="adj" fmla="val 13585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DCEC7C-2A52-FFB5-926D-3BAC10C6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51" y="1088819"/>
            <a:ext cx="2528167" cy="5471212"/>
          </a:xfrm>
          <a:prstGeom prst="roundRect">
            <a:avLst>
              <a:gd name="adj" fmla="val 11344"/>
            </a:avLst>
          </a:prstGeom>
        </p:spPr>
      </p:pic>
    </p:spTree>
    <p:extLst>
      <p:ext uri="{BB962C8B-B14F-4D97-AF65-F5344CB8AC3E}">
        <p14:creationId xmlns:p14="http://schemas.microsoft.com/office/powerpoint/2010/main" val="62532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80</Words>
  <Application>Microsoft Office PowerPoint</Application>
  <PresentationFormat>와이드스크린</PresentationFormat>
  <Paragraphs>30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땅스부대찌개 Light</vt:lpstr>
      <vt:lpstr>KoPub돋움체 Bold</vt:lpstr>
      <vt:lpstr>HY궁서B</vt:lpstr>
      <vt:lpstr>Cooper Black</vt:lpstr>
      <vt:lpstr>Arial</vt:lpstr>
      <vt:lpstr>맑은 고딕</vt:lpstr>
      <vt:lpstr>땅스부대찌개 Bold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OSY</dc:creator>
  <cp:lastModifiedBy>OSY</cp:lastModifiedBy>
  <cp:revision>7</cp:revision>
  <dcterms:created xsi:type="dcterms:W3CDTF">2023-02-20T06:13:50Z</dcterms:created>
  <dcterms:modified xsi:type="dcterms:W3CDTF">2023-03-04T02:45:49Z</dcterms:modified>
</cp:coreProperties>
</file>